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0114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2730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31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69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8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1638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5877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7247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79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030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682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1133-CF05-4F2D-8294-8FA6614B92F3}" type="datetimeFigureOut">
              <a:rPr lang="es-GT" smtClean="0"/>
              <a:t>06/04/2017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3EC5-2EB6-4443-A564-95AF1FFF79AD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9872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505" y="3034748"/>
            <a:ext cx="9144000" cy="3823252"/>
          </a:xfrm>
        </p:spPr>
        <p:txBody>
          <a:bodyPr>
            <a:normAutofit fontScale="90000"/>
          </a:bodyPr>
          <a:lstStyle/>
          <a:p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Asueto de Semana Santa </a:t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Importadores,  por este medio se les informa que por asueto de Semana Santa, las oficinas de la Ventanilla Ágil de Importaciones –VAI-MARN- permanecerán cerradas los días miércoles 12, jueves 13, y viernes 14 de abril 2017, reiniciando labores el día lunes 17 de abril. </a:t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Agradecemos tomar esto en consideración y anticipar sus operaciones Electrónicas para evitar problemas o atrasos en las mismas.</a:t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Atentamente, </a:t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Dirección VAI  </a:t>
            </a: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G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1" y="212289"/>
            <a:ext cx="3511077" cy="1787770"/>
          </a:xfrm>
          <a:prstGeom prst="rect">
            <a:avLst/>
          </a:prstGeom>
        </p:spPr>
      </p:pic>
      <p:pic>
        <p:nvPicPr>
          <p:cNvPr id="5" name="Picture 4" descr="firm200">
            <a:extLst>
              <a:ext uri="{FF2B5EF4-FFF2-40B4-BE49-F238E27FC236}">
                <a16:creationId xmlns:a16="http://schemas.microsoft.com/office/drawing/2014/main" id="{AEBEEC0C-CBE3-4C31-84CF-D78B0B7FED8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37"/>
          <a:stretch/>
        </p:blipFill>
        <p:spPr bwMode="auto">
          <a:xfrm>
            <a:off x="8838445" y="104335"/>
            <a:ext cx="3234286" cy="2486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6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Asueto de Semana Santa   Importadores,  por este medio se les informa que por asueto de Semana Santa, las oficinas de la Ventanilla Ágil de Importaciones –VAI-MARN- permanecerán cerradas los días miércoles 12, jueves 13, y viernes 14 de abril 2017, reiniciando labores el día lunes 17 de abril.   Agradecemos tomar esto en consideración y anticipar sus operaciones Electrónicas para evitar problemas o atrasos en las mismas.  Atentamente,  La Dirección VAI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Importadores,  por este medio se les informa que por asueto de Semana Santa, las oficionas de la Ventanilla Agil de Importaciones –VAI permanecerán cerradas los días miércoles 12, jueves 13, y viernes 14 de abril 2017, reiniciando labores el día lunes 17 de abril.</dc:title>
  <dc:creator>Gladys Huertas</dc:creator>
  <cp:lastModifiedBy>Gladys Huertas</cp:lastModifiedBy>
  <cp:revision>7</cp:revision>
  <dcterms:created xsi:type="dcterms:W3CDTF">2017-04-06T21:29:17Z</dcterms:created>
  <dcterms:modified xsi:type="dcterms:W3CDTF">2017-04-06T22:13:11Z</dcterms:modified>
</cp:coreProperties>
</file>